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b57eec87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b57eec87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b57eec87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b57eec87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57eec87f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57eec87f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OLMS - </a:t>
            </a:r>
            <a:r>
              <a:rPr lang="en" sz="1800"/>
              <a:t>AN ONLINE LIBRARY MANAGEMENT SYSTEM</a:t>
            </a:r>
            <a:endParaRPr sz="18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38"/>
            <a:ext cx="8123100" cy="12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 </a:t>
            </a:r>
            <a:r>
              <a:rPr lang="en"/>
              <a:t>ABHISHEK - 01FB16ECS001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 VIVEK REDDY - 01FB16ECS002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AKSHAY BHARADWAJ - 01FB16ECS047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228600" y="14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TECHNOLOGY USED</a:t>
            </a:r>
            <a:endParaRPr sz="3600"/>
          </a:p>
        </p:txBody>
      </p:sp>
      <p:pic>
        <p:nvPicPr>
          <p:cNvPr id="113" name="Google Shape;1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5" y="769200"/>
            <a:ext cx="5418850" cy="12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625" y="217900"/>
            <a:ext cx="3595900" cy="19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9" y="3425175"/>
            <a:ext cx="2857509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57500" y="3425175"/>
            <a:ext cx="35959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75" y="2137150"/>
            <a:ext cx="2692387" cy="12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7950" y="2147750"/>
            <a:ext cx="2651850" cy="28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57500" y="2057226"/>
            <a:ext cx="3600450" cy="13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147625" y="166750"/>
            <a:ext cx="40452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155CC"/>
                </a:solidFill>
                <a:highlight>
                  <a:srgbClr val="FF00FF"/>
                </a:highlight>
              </a:rPr>
              <a:t>OLMS - components</a:t>
            </a:r>
            <a:endParaRPr sz="3000">
              <a:solidFill>
                <a:srgbClr val="1155CC"/>
              </a:solidFill>
              <a:highlight>
                <a:srgbClr val="FF00FF"/>
              </a:highlight>
            </a:endParaRPr>
          </a:p>
        </p:txBody>
      </p:sp>
      <p:sp>
        <p:nvSpPr>
          <p:cNvPr id="125" name="Google Shape;125;p27"/>
          <p:cNvSpPr txBox="1"/>
          <p:nvPr/>
        </p:nvSpPr>
        <p:spPr>
          <a:xfrm>
            <a:off x="263200" y="921550"/>
            <a:ext cx="4114800" cy="3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AJAX patterns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Multistage Downloading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Hidden frames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COMET(Reverse AJAX)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Server Sent Events(Chat app)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Frameworks Used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Angular JS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Bootstrap &amp; JQUERY (UI)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Intelligent Component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○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Recommendation System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MySQL for storing user/customer data.</a:t>
            </a:r>
            <a:endParaRPr sz="16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6" name="Google Shape;1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73450"/>
            <a:ext cx="4572000" cy="339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263400" y="0"/>
            <a:ext cx="4045200" cy="7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highlight>
                  <a:srgbClr val="FFD966"/>
                </a:highlight>
                <a:latin typeface="Impact"/>
                <a:ea typeface="Impact"/>
                <a:cs typeface="Impact"/>
                <a:sym typeface="Impact"/>
              </a:rPr>
              <a:t>AJAX PATTERN</a:t>
            </a:r>
            <a:endParaRPr>
              <a:solidFill>
                <a:srgbClr val="9900FF"/>
              </a:solidFill>
              <a:highlight>
                <a:srgbClr val="FFD966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2" name="Google Shape;132;p28"/>
          <p:cNvSpPr txBox="1"/>
          <p:nvPr/>
        </p:nvSpPr>
        <p:spPr>
          <a:xfrm>
            <a:off x="4611900" y="55950"/>
            <a:ext cx="4572000" cy="3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	  </a:t>
            </a:r>
            <a:r>
              <a:rPr lang="en" sz="2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Multi Stage Download</a:t>
            </a:r>
            <a:endParaRPr sz="2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At first loaded page contains a very simple page with minimal content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Within a few seconds, the page jumps to life as content from several different locations is pulled in and displayed.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The images and the logos for each category are loaded using multi stage download.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3" name="Google Shape;1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9525"/>
            <a:ext cx="4572000" cy="434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50" y="0"/>
            <a:ext cx="46868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9"/>
          <p:cNvSpPr txBox="1"/>
          <p:nvPr/>
        </p:nvSpPr>
        <p:spPr>
          <a:xfrm>
            <a:off x="5062925" y="184800"/>
            <a:ext cx="3827400" cy="46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Hidden Frames</a:t>
            </a:r>
            <a:endParaRPr sz="2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We used hidden frames to show whether a student is active or not. 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student id is valid and active the we make the hidden frame visible with student Name as value.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Otherwise, Invalid or Inactive as the value of hidden frame.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Same has been done with BookISBN field, as soon as the ISBN is entered and onblur we make hidden frame visible with Book title as value.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title"/>
          </p:nvPr>
        </p:nvSpPr>
        <p:spPr>
          <a:xfrm>
            <a:off x="201200" y="64300"/>
            <a:ext cx="4045200" cy="5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00FF00"/>
                </a:highlight>
                <a:latin typeface="Impact"/>
                <a:ea typeface="Impact"/>
                <a:cs typeface="Impact"/>
                <a:sym typeface="Impact"/>
              </a:rPr>
              <a:t>Reverse Ajax</a:t>
            </a:r>
            <a:endParaRPr sz="3600">
              <a:highlight>
                <a:srgbClr val="00FF0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5" name="Google Shape;1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00" y="569800"/>
            <a:ext cx="4256525" cy="4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0"/>
          <p:cNvSpPr txBox="1"/>
          <p:nvPr/>
        </p:nvSpPr>
        <p:spPr>
          <a:xfrm>
            <a:off x="4572000" y="215600"/>
            <a:ext cx="4572000" cy="47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en" sz="28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Server Sent Events (SSE)</a:t>
            </a:r>
            <a:endParaRPr sz="2800">
              <a:solidFill>
                <a:srgbClr val="F1C23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1C23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We used server sent events to synchronously update the change in event happening.</a:t>
            </a:r>
            <a:endParaRPr sz="2000">
              <a:solidFill>
                <a:srgbClr val="F1C23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Once we press on connect</a:t>
            </a:r>
            <a:r>
              <a:rPr lang="en" sz="24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0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the user is ready to chat with other user or admin for any queries.</a:t>
            </a:r>
            <a:endParaRPr sz="2000">
              <a:solidFill>
                <a:srgbClr val="F1C23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rgbClr val="F1C232"/>
                </a:solidFill>
                <a:latin typeface="Proxima Nova"/>
                <a:ea typeface="Proxima Nova"/>
                <a:cs typeface="Proxima Nova"/>
                <a:sym typeface="Proxima Nova"/>
              </a:rPr>
              <a:t>Once the connection is established until one of the users disconnects the link both can continue their chat.</a:t>
            </a:r>
            <a:endParaRPr sz="2000">
              <a:solidFill>
                <a:srgbClr val="F1C2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/>
        </p:nvSpPr>
        <p:spPr>
          <a:xfrm>
            <a:off x="0" y="107150"/>
            <a:ext cx="49719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highlight>
                  <a:srgbClr val="FF00FF"/>
                </a:highlight>
                <a:latin typeface="Impact"/>
                <a:ea typeface="Impact"/>
                <a:cs typeface="Impact"/>
                <a:sym typeface="Impact"/>
              </a:rPr>
              <a:t>INTELLIGENT COMPONENT</a:t>
            </a:r>
            <a:endParaRPr sz="3000">
              <a:highlight>
                <a:srgbClr val="FF00FF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2" name="Google Shape;152;p31"/>
          <p:cNvSpPr txBox="1"/>
          <p:nvPr/>
        </p:nvSpPr>
        <p:spPr>
          <a:xfrm>
            <a:off x="96450" y="889400"/>
            <a:ext cx="4214400" cy="21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We have put recommendation system as our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     Intelligent component.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Algorithm used for recommendation system is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FP Growth.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The books for each user are recommended using their previous book which have been borrowed.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3" name="Google Shape;1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50" y="3471875"/>
            <a:ext cx="2467200" cy="10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750" y="3471875"/>
            <a:ext cx="1774800" cy="1397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2050" y="0"/>
            <a:ext cx="4571999" cy="50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>
                <a:highlight>
                  <a:srgbClr val="FF0000"/>
                </a:highlight>
              </a:rPr>
              <a:t>Thank YOU!!!!</a:t>
            </a:r>
            <a:endParaRPr sz="4800">
              <a:highlight>
                <a:srgbClr val="FF0000"/>
              </a:highlight>
            </a:endParaRPr>
          </a:p>
        </p:txBody>
      </p:sp>
      <p:pic>
        <p:nvPicPr>
          <p:cNvPr id="161" name="Google Shape;161;p32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